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sldIdLst>
    <p:sldId id="256" r:id="rId2"/>
    <p:sldId id="266" r:id="rId3"/>
    <p:sldId id="258" r:id="rId4"/>
    <p:sldId id="268" r:id="rId5"/>
    <p:sldId id="259" r:id="rId6"/>
    <p:sldId id="26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3F306-39AB-0E0D-F52C-1AC9C47A7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9432F-B5AF-257C-624B-37FD54F37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226DC2-3A32-5263-E9CD-82064033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D4A19-04E3-43E0-B8E6-B4A0A3314E3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8573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AE979-FF7F-5EAD-16E8-124D0D388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BE900-ABA7-9067-A7D7-42E57F46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0CCF0-975D-B2EB-F44B-1E5A72119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8FF26-6E2D-4269-A660-D9C52E99A5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03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AE2CB-4DEB-8B28-D9A6-044F48863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CFF15-3E2F-2FFA-3DAC-04850807A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8912C-2E26-941C-408F-802874A9F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B6DAC-4149-4486-910B-67529018A2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9979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83F64-C6C6-67DF-FA73-15643A20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527A9-0EEB-78FF-8129-DC4CDC3A8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D2977-CB4C-AFA2-F7B8-F4FCE3B62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2F3FB-B08D-459D-BD91-8F5941C87F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515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1B245-9E8D-2F04-DB91-32F08ADDE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97442-D7DE-B548-FA2A-1D0F27FD4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2F688-C883-AC01-E452-9AA0A4737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65EE3-0354-4793-8823-2A28D0BA1BB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3016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BF5AB6-D965-09A3-BD56-67C6A11D6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6BC39D-0DFB-95F7-F90D-BB6EB00BA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B7153D-7F3B-EEF2-6CC7-E135C6323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F543-70BB-4117-829B-C3A9374DE9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8370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056BFA-8C15-745C-2409-10C50AE03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F00AF3B-323C-5007-93E4-88E10F78B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0E260C9-8C74-3169-5B9F-22AF621B8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D6770-4D26-4A57-BC87-DB29EC90F9E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264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5178223-8418-E49A-EF8C-88A1760C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2B83B3F-DD13-5B2E-361E-301DB0E3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719ABA0-19CE-19D1-F9CF-61D74064D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FDA19-077B-4FAB-BAD1-B3AF30FD9E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88656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0D2679-906B-67CE-09DC-8DF0D5B3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9BF53D0-2423-9314-1EFA-E6ED6C8EE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501816-DB1E-8125-C7D3-31B1FD65C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B4AEF-DA14-4CA7-98E7-9FE60D1CD3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15134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1C794BF-DC72-B25D-313C-0171FF574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6BD779-7362-E0E9-8BC7-90D09262B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9185BC-BE02-E8DD-B667-8550446DA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670C5-F355-4C63-AB99-09A19E0E86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300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28170E-F0A6-FCAE-8273-502529D01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471FE6-8A2B-7E38-DE61-9F931666D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526AC4-D4A8-4857-AE15-85CBA58C1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8C8F0-CFDD-44C7-AEE5-79B636EC750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377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0ADC685-DEFD-752F-C0AA-4A61DB0FB6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A6ABBBA-5475-6140-150C-3C0AFDA1D2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FA270-A552-5198-D36A-B93633B28D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45F08-43E3-10F1-165D-BFFEB3684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4B556-DC41-8121-08F5-37E741712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148694-9D8D-4743-BE09-814CF0004FA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315997DF-1F0A-F6CB-D7C0-B498D1AE47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464"/>
            <a:ext cx="9144000" cy="3169071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My hope is built on nothing less</a:t>
            </a:r>
          </a:p>
          <a:p>
            <a:r>
              <a:rPr lang="en-US" altLang="en-US" sz="4000" dirty="0"/>
              <a:t>Than Jesus' blood and righteousness,</a:t>
            </a:r>
          </a:p>
          <a:p>
            <a:r>
              <a:rPr lang="en-US" altLang="en-US" sz="4000" dirty="0"/>
              <a:t>I dare not trust the sweetest frame,</a:t>
            </a:r>
          </a:p>
          <a:p>
            <a:r>
              <a:rPr lang="en-US" altLang="en-US" sz="4000" dirty="0"/>
              <a:t>But wholly lean on Jesus’ name.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47303CB-65EB-63AE-E4FD-F6B6942748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5923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On Christ, the solid rock, I stand,</a:t>
            </a:r>
          </a:p>
          <a:p>
            <a:r>
              <a:rPr lang="en-US" altLang="en-US" sz="4000"/>
              <a:t>All other ground is sinking sand.</a:t>
            </a:r>
          </a:p>
          <a:p>
            <a:r>
              <a:rPr lang="en-US" altLang="en-US" sz="4000"/>
              <a:t>All other ground is sinking sand.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C61CFB90-9FF8-5F26-191C-93369B98A06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240087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When darkness seems to veil his face,</a:t>
            </a:r>
          </a:p>
          <a:p>
            <a:r>
              <a:rPr lang="en-US" altLang="en-US" sz="4000"/>
              <a:t>I rest on his unchanging grace;</a:t>
            </a:r>
          </a:p>
          <a:p>
            <a:r>
              <a:rPr lang="en-US" altLang="en-US" sz="4000"/>
              <a:t>In every high and stormy gale,</a:t>
            </a:r>
          </a:p>
          <a:p>
            <a:r>
              <a:rPr lang="en-US" altLang="en-US" sz="4000"/>
              <a:t>My anchor holds within the veil.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D09BF175-7D67-020D-E6FD-7DEF5D54769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5923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On Christ, the solid rock, I stand,</a:t>
            </a:r>
          </a:p>
          <a:p>
            <a:r>
              <a:rPr lang="en-US" altLang="en-US" sz="4000"/>
              <a:t>All other ground is sinking sand.</a:t>
            </a:r>
          </a:p>
          <a:p>
            <a:r>
              <a:rPr lang="en-US" altLang="en-US" sz="4000"/>
              <a:t>All other ground is sinking sand.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FA72B4DA-108A-E94E-70EB-CCBE40271B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311525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His oath, his covenant and blood,</a:t>
            </a:r>
          </a:p>
          <a:p>
            <a:r>
              <a:rPr lang="en-US" altLang="en-US" sz="4000"/>
              <a:t>Support me in the 'whelming flood;</a:t>
            </a:r>
          </a:p>
          <a:p>
            <a:r>
              <a:rPr lang="en-US" altLang="en-US" sz="4000"/>
              <a:t>When all around my soul gives way,</a:t>
            </a:r>
          </a:p>
          <a:p>
            <a:r>
              <a:rPr lang="en-US" altLang="en-US" sz="4000"/>
              <a:t>He then is all my hope and stay.</a:t>
            </a:r>
            <a:endParaRPr lang="en-AU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3AA7C55D-9432-AA47-313F-3725DB2C80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5923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On Christ, the solid rock, I stand,</a:t>
            </a:r>
          </a:p>
          <a:p>
            <a:r>
              <a:rPr lang="en-US" altLang="en-US" sz="4000"/>
              <a:t>All other ground is sinking sand.</a:t>
            </a:r>
          </a:p>
          <a:p>
            <a:r>
              <a:rPr lang="en-US" altLang="en-US" sz="4000"/>
              <a:t>All other ground is sinking sand.</a:t>
            </a:r>
          </a:p>
          <a:p>
            <a:endParaRPr lang="en-AU" altLang="en-US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548FFAB1-F48C-4109-A914-8BC13704E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6925"/>
            <a:ext cx="32400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>
                <a:latin typeface="akagi_probook"/>
              </a:rPr>
              <a:t>CCLI Song # 25417</a:t>
            </a:r>
          </a:p>
          <a:p>
            <a:pPr eaLnBrk="1" hangingPunct="1"/>
            <a:r>
              <a:rPr lang="en-US" altLang="en-US" sz="700">
                <a:latin typeface="akagi_probook"/>
              </a:rPr>
              <a:t>Edward Mote | William Batchelder Bradbury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700" i="1">
                <a:latin typeface="akagi_probook"/>
              </a:rPr>
              <a:t>For use solely with the SongSelect® </a:t>
            </a:r>
            <a:r>
              <a:rPr lang="en-US" altLang="en-US" sz="700" i="1">
                <a:latin typeface="akagi_probook"/>
                <a:hlinkClick r:id="rId2"/>
              </a:rPr>
              <a:t>Terms of Use</a:t>
            </a:r>
            <a:r>
              <a:rPr lang="en-US" altLang="en-US" sz="700" i="1">
                <a:latin typeface="akagi_probook"/>
              </a:rPr>
              <a:t>. All rights reserved. </a:t>
            </a:r>
            <a:r>
              <a:rPr lang="en-US" altLang="en-US" sz="700" i="1">
                <a:latin typeface="akagi_probook"/>
                <a:hlinkClick r:id="rId3"/>
              </a:rPr>
              <a:t>www.ccli.com</a:t>
            </a:r>
            <a:endParaRPr lang="en-US" altLang="en-US" sz="700" i="1">
              <a:latin typeface="akagi_probook"/>
            </a:endParaRPr>
          </a:p>
          <a:p>
            <a:pPr eaLnBrk="1" hangingPunct="1"/>
            <a:r>
              <a:rPr lang="en-US" altLang="en-US" sz="7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214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11</cp:revision>
  <dcterms:created xsi:type="dcterms:W3CDTF">1998-11-12T07:51:12Z</dcterms:created>
  <dcterms:modified xsi:type="dcterms:W3CDTF">2023-08-02T06:26:21Z</dcterms:modified>
</cp:coreProperties>
</file>